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7" r:id="rId2"/>
    <p:sldId id="259" r:id="rId3"/>
    <p:sldId id="260" r:id="rId4"/>
    <p:sldId id="264" r:id="rId5"/>
    <p:sldId id="263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C094EC-6D3C-46E8-BD95-FA5ACF442F81}" type="datetimeFigureOut">
              <a:rPr lang="ru-RU" smtClean="0"/>
              <a:t>04.09.2016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5C7372A-BA22-4CBF-A088-DF6954F69FBF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Товарний знак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996952"/>
            <a:ext cx="6667500" cy="1238250"/>
          </a:xfrm>
        </p:spPr>
      </p:pic>
    </p:spTree>
    <p:extLst>
      <p:ext uri="{BB962C8B-B14F-4D97-AF65-F5344CB8AC3E}">
        <p14:creationId xmlns:p14="http://schemas.microsoft.com/office/powerpoint/2010/main" val="19429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Логотип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Розширений варіант логотипу містить товарний знак та пояснення роду діяльності компанії.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883" y="2708919"/>
            <a:ext cx="7115693" cy="2387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35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Колористика</a:t>
            </a:r>
            <a:endParaRPr lang="uk-UA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04" y="1556792"/>
            <a:ext cx="7966523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472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Слоган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157516"/>
            <a:ext cx="7683379" cy="2999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767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Шрифти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19200"/>
            <a:ext cx="7084190" cy="4937125"/>
          </a:xfrm>
        </p:spPr>
      </p:pic>
    </p:spTree>
    <p:extLst>
      <p:ext uri="{BB962C8B-B14F-4D97-AF65-F5344CB8AC3E}">
        <p14:creationId xmlns:p14="http://schemas.microsoft.com/office/powerpoint/2010/main" val="2670066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Логотип (пояснення)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У традиції східних країн </a:t>
            </a:r>
            <a:r>
              <a:rPr lang="uk-UA" b="1" dirty="0" smtClean="0"/>
              <a:t>лотос</a:t>
            </a:r>
            <a:r>
              <a:rPr lang="uk-UA" dirty="0" smtClean="0"/>
              <a:t> - це образ творіння, відродження життєвих сил та молодості. Квітка лотоса, повернута до сонця, символізує душу. У Китаї лотос втілює також ідею очищення, мир і гармонію. Оскільки магазин продає саме косметику, акцент на молодість, чистоту і свіжість є доцільним.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0343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	Значення кольорів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b="1" dirty="0" smtClean="0"/>
              <a:t>Бузковий</a:t>
            </a:r>
            <a:r>
              <a:rPr lang="uk-UA" dirty="0" smtClean="0"/>
              <a:t> – це колір-символ ілюзій, уяви і фантазії. Він поєднує в собі сором’язливість, романтику, флірт, це грайливість в поєднанні з очікуванням. Цей колір було вибрано, оскільки він позиціонує продукт як жіночий, асоціюється з косметикою, красою</a:t>
            </a:r>
          </a:p>
          <a:p>
            <a:r>
              <a:rPr lang="uk-UA" b="1" dirty="0" smtClean="0"/>
              <a:t>Сріблястий</a:t>
            </a:r>
            <a:r>
              <a:rPr lang="uk-UA" dirty="0" smtClean="0"/>
              <a:t> виходить з сірого, висловлює прагнення до свободи і спробу подолати всі обмеження. У міфології сріблястий колір пов’язували зі срібною ниткою, що скріплює душу і тіло. Спокійний сріблястий колір контрастує з яскравим </a:t>
            </a:r>
            <a:r>
              <a:rPr lang="uk-UA" dirty="0" err="1" smtClean="0"/>
              <a:t>бузковом</a:t>
            </a:r>
            <a:r>
              <a:rPr lang="uk-UA" dirty="0" smtClean="0"/>
              <a:t>, реалізуючи один із законів дизайну.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327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</TotalTime>
  <Words>77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Начальная</vt:lpstr>
      <vt:lpstr>Товарний знак</vt:lpstr>
      <vt:lpstr>Логотип</vt:lpstr>
      <vt:lpstr>Колористика</vt:lpstr>
      <vt:lpstr>Слоган</vt:lpstr>
      <vt:lpstr>Шрифти</vt:lpstr>
      <vt:lpstr>Логотип (пояснення)</vt:lpstr>
      <vt:lpstr> Значення кольорів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 тему «Фірмовий стиль»</dc:title>
  <dc:creator>Асус</dc:creator>
  <cp:lastModifiedBy>Асус</cp:lastModifiedBy>
  <cp:revision>3</cp:revision>
  <dcterms:created xsi:type="dcterms:W3CDTF">2015-11-25T18:37:41Z</dcterms:created>
  <dcterms:modified xsi:type="dcterms:W3CDTF">2016-09-04T14:10:20Z</dcterms:modified>
</cp:coreProperties>
</file>